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0E1CF-6A53-4538-B5C9-B14D8494AA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8C713D1-E2EC-4F30-A4CC-0A059D7700A3}">
      <dgm:prSet/>
      <dgm:spPr/>
      <dgm:t>
        <a:bodyPr/>
        <a:lstStyle/>
        <a:p>
          <a:r>
            <a:rPr lang="de-DE"/>
            <a:t>Mi familia</a:t>
          </a:r>
          <a:endParaRPr lang="en-US"/>
        </a:p>
      </dgm:t>
    </dgm:pt>
    <dgm:pt modelId="{FFFAB6F0-8BA0-4500-8826-DD879B51399C}" type="parTrans" cxnId="{6415A817-262C-4322-B44D-532488BCC61D}">
      <dgm:prSet/>
      <dgm:spPr/>
      <dgm:t>
        <a:bodyPr/>
        <a:lstStyle/>
        <a:p>
          <a:endParaRPr lang="en-US"/>
        </a:p>
      </dgm:t>
    </dgm:pt>
    <dgm:pt modelId="{F0D79DC7-052B-4E44-AED8-F2E49D08B42C}" type="sibTrans" cxnId="{6415A817-262C-4322-B44D-532488BCC61D}">
      <dgm:prSet/>
      <dgm:spPr/>
      <dgm:t>
        <a:bodyPr/>
        <a:lstStyle/>
        <a:p>
          <a:endParaRPr lang="en-US"/>
        </a:p>
      </dgm:t>
    </dgm:pt>
    <dgm:pt modelId="{7C6C9D11-C385-4F51-9C2E-6F19BDFE5508}">
      <dgm:prSet/>
      <dgm:spPr/>
      <dgm:t>
        <a:bodyPr/>
        <a:lstStyle/>
        <a:p>
          <a:r>
            <a:rPr lang="de-DE"/>
            <a:t>Casa en la ciudad y parcella</a:t>
          </a:r>
          <a:endParaRPr lang="en-US"/>
        </a:p>
      </dgm:t>
    </dgm:pt>
    <dgm:pt modelId="{FAF27ECD-AC43-4C97-9E7E-B7CF17E453D6}" type="parTrans" cxnId="{C23892A8-379C-4136-8EB1-C1751D3416E7}">
      <dgm:prSet/>
      <dgm:spPr/>
      <dgm:t>
        <a:bodyPr/>
        <a:lstStyle/>
        <a:p>
          <a:endParaRPr lang="en-US"/>
        </a:p>
      </dgm:t>
    </dgm:pt>
    <dgm:pt modelId="{27F622E2-5FB7-4D0B-9459-DA61A97E436F}" type="sibTrans" cxnId="{C23892A8-379C-4136-8EB1-C1751D3416E7}">
      <dgm:prSet/>
      <dgm:spPr/>
      <dgm:t>
        <a:bodyPr/>
        <a:lstStyle/>
        <a:p>
          <a:endParaRPr lang="en-US"/>
        </a:p>
      </dgm:t>
    </dgm:pt>
    <dgm:pt modelId="{EC5FD208-4AED-48E2-ACD5-ED050FEE425E}">
      <dgm:prSet/>
      <dgm:spPr/>
      <dgm:t>
        <a:bodyPr/>
        <a:lstStyle/>
        <a:p>
          <a:r>
            <a:rPr lang="de-DE"/>
            <a:t>Carrete: amigos</a:t>
          </a:r>
          <a:endParaRPr lang="en-US"/>
        </a:p>
      </dgm:t>
    </dgm:pt>
    <dgm:pt modelId="{901838A4-81C1-4E6B-AF7B-E392D85E97BB}" type="parTrans" cxnId="{D0A1E46F-3693-4470-B087-46325BC3EC37}">
      <dgm:prSet/>
      <dgm:spPr/>
      <dgm:t>
        <a:bodyPr/>
        <a:lstStyle/>
        <a:p>
          <a:endParaRPr lang="en-US"/>
        </a:p>
      </dgm:t>
    </dgm:pt>
    <dgm:pt modelId="{1026169E-C12C-4CEB-A797-AC9FC3510D5A}" type="sibTrans" cxnId="{D0A1E46F-3693-4470-B087-46325BC3EC37}">
      <dgm:prSet/>
      <dgm:spPr/>
      <dgm:t>
        <a:bodyPr/>
        <a:lstStyle/>
        <a:p>
          <a:endParaRPr lang="en-US"/>
        </a:p>
      </dgm:t>
    </dgm:pt>
    <dgm:pt modelId="{0E40E00C-28A4-4D8D-A524-C2ADB81EE87E}">
      <dgm:prSet/>
      <dgm:spPr/>
      <dgm:t>
        <a:bodyPr/>
        <a:lstStyle/>
        <a:p>
          <a:r>
            <a:rPr lang="de-DE"/>
            <a:t>Visitabámos muchas lugares:</a:t>
          </a:r>
          <a:endParaRPr lang="en-US"/>
        </a:p>
      </dgm:t>
    </dgm:pt>
    <dgm:pt modelId="{94914E48-9FB2-44F8-8419-9AFF417CDA68}" type="parTrans" cxnId="{C321F019-F670-41EA-9301-F5776142E168}">
      <dgm:prSet/>
      <dgm:spPr/>
      <dgm:t>
        <a:bodyPr/>
        <a:lstStyle/>
        <a:p>
          <a:endParaRPr lang="en-US"/>
        </a:p>
      </dgm:t>
    </dgm:pt>
    <dgm:pt modelId="{B05C8A2F-E86F-49FA-A76E-48C0D42A0D4B}" type="sibTrans" cxnId="{C321F019-F670-41EA-9301-F5776142E168}">
      <dgm:prSet/>
      <dgm:spPr/>
      <dgm:t>
        <a:bodyPr/>
        <a:lstStyle/>
        <a:p>
          <a:endParaRPr lang="en-US"/>
        </a:p>
      </dgm:t>
    </dgm:pt>
    <dgm:pt modelId="{5F0EED9E-9DFC-4269-B0AC-BD4164E713C2}">
      <dgm:prSet/>
      <dgm:spPr/>
      <dgm:t>
        <a:bodyPr/>
        <a:lstStyle/>
        <a:p>
          <a:r>
            <a:rPr lang="de-DE"/>
            <a:t>Valle Elqui</a:t>
          </a:r>
          <a:endParaRPr lang="en-US"/>
        </a:p>
      </dgm:t>
    </dgm:pt>
    <dgm:pt modelId="{FBE745D9-1384-40A6-875C-3C864C2D884A}" type="parTrans" cxnId="{80A7D3DA-885E-4B95-9B37-D9DF6FE51061}">
      <dgm:prSet/>
      <dgm:spPr/>
      <dgm:t>
        <a:bodyPr/>
        <a:lstStyle/>
        <a:p>
          <a:endParaRPr lang="en-US"/>
        </a:p>
      </dgm:t>
    </dgm:pt>
    <dgm:pt modelId="{35FB6AEA-3258-4962-B594-DF074572AE8E}" type="sibTrans" cxnId="{80A7D3DA-885E-4B95-9B37-D9DF6FE51061}">
      <dgm:prSet/>
      <dgm:spPr/>
      <dgm:t>
        <a:bodyPr/>
        <a:lstStyle/>
        <a:p>
          <a:endParaRPr lang="en-US"/>
        </a:p>
      </dgm:t>
    </dgm:pt>
    <dgm:pt modelId="{58B46D32-83C4-4C04-AD9B-925E0565787E}">
      <dgm:prSet/>
      <dgm:spPr/>
      <dgm:t>
        <a:bodyPr/>
        <a:lstStyle/>
        <a:p>
          <a:r>
            <a:rPr lang="de-DE"/>
            <a:t>Vacuña</a:t>
          </a:r>
          <a:endParaRPr lang="en-US"/>
        </a:p>
      </dgm:t>
    </dgm:pt>
    <dgm:pt modelId="{45CC6B10-4050-4397-BA18-B5329D3EBBA0}" type="parTrans" cxnId="{2750598C-4687-4DB9-8979-5A4B66AB4DE9}">
      <dgm:prSet/>
      <dgm:spPr/>
      <dgm:t>
        <a:bodyPr/>
        <a:lstStyle/>
        <a:p>
          <a:endParaRPr lang="en-US"/>
        </a:p>
      </dgm:t>
    </dgm:pt>
    <dgm:pt modelId="{A56CE608-6DAA-45FE-8700-DBA99E61F725}" type="sibTrans" cxnId="{2750598C-4687-4DB9-8979-5A4B66AB4DE9}">
      <dgm:prSet/>
      <dgm:spPr/>
      <dgm:t>
        <a:bodyPr/>
        <a:lstStyle/>
        <a:p>
          <a:endParaRPr lang="en-US"/>
        </a:p>
      </dgm:t>
    </dgm:pt>
    <dgm:pt modelId="{FF13356E-76D1-4BE3-BF36-B3AC5A95C0DD}">
      <dgm:prSet/>
      <dgm:spPr/>
      <dgm:t>
        <a:bodyPr/>
        <a:lstStyle/>
        <a:p>
          <a:r>
            <a:rPr lang="de-DE"/>
            <a:t>Coquimbo</a:t>
          </a:r>
          <a:endParaRPr lang="en-US"/>
        </a:p>
      </dgm:t>
    </dgm:pt>
    <dgm:pt modelId="{61666647-4A7F-4FC0-87EB-847D2157C84E}" type="parTrans" cxnId="{B54E6E51-BE87-4E90-8AC9-AD51D40B17E5}">
      <dgm:prSet/>
      <dgm:spPr/>
      <dgm:t>
        <a:bodyPr/>
        <a:lstStyle/>
        <a:p>
          <a:endParaRPr lang="en-US"/>
        </a:p>
      </dgm:t>
    </dgm:pt>
    <dgm:pt modelId="{01931176-4855-4B73-8DBF-B51A7F619D07}" type="sibTrans" cxnId="{B54E6E51-BE87-4E90-8AC9-AD51D40B17E5}">
      <dgm:prSet/>
      <dgm:spPr/>
      <dgm:t>
        <a:bodyPr/>
        <a:lstStyle/>
        <a:p>
          <a:endParaRPr lang="en-US"/>
        </a:p>
      </dgm:t>
    </dgm:pt>
    <dgm:pt modelId="{853DEAF7-DE22-8F4E-BC7D-A7AE40A434A6}" type="pres">
      <dgm:prSet presAssocID="{C8F0E1CF-6A53-4538-B5C9-B14D8494AA19}" presName="linear" presStyleCnt="0">
        <dgm:presLayoutVars>
          <dgm:dir/>
          <dgm:animLvl val="lvl"/>
          <dgm:resizeHandles val="exact"/>
        </dgm:presLayoutVars>
      </dgm:prSet>
      <dgm:spPr/>
    </dgm:pt>
    <dgm:pt modelId="{A6725300-DD9D-D54F-AF82-242A82C2127C}" type="pres">
      <dgm:prSet presAssocID="{C8C713D1-E2EC-4F30-A4CC-0A059D7700A3}" presName="parentLin" presStyleCnt="0"/>
      <dgm:spPr/>
    </dgm:pt>
    <dgm:pt modelId="{36E6BE5C-4500-CC41-86A5-C7210619C73B}" type="pres">
      <dgm:prSet presAssocID="{C8C713D1-E2EC-4F30-A4CC-0A059D7700A3}" presName="parentLeftMargin" presStyleLbl="node1" presStyleIdx="0" presStyleCnt="4"/>
      <dgm:spPr/>
    </dgm:pt>
    <dgm:pt modelId="{81659580-1DA6-6948-8167-84311BCE3ACF}" type="pres">
      <dgm:prSet presAssocID="{C8C713D1-E2EC-4F30-A4CC-0A059D7700A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71FC20-3EAB-5F41-81D2-5437CD10594A}" type="pres">
      <dgm:prSet presAssocID="{C8C713D1-E2EC-4F30-A4CC-0A059D7700A3}" presName="negativeSpace" presStyleCnt="0"/>
      <dgm:spPr/>
    </dgm:pt>
    <dgm:pt modelId="{40105DD4-6069-1442-B7C2-8137BB26825D}" type="pres">
      <dgm:prSet presAssocID="{C8C713D1-E2EC-4F30-A4CC-0A059D7700A3}" presName="childText" presStyleLbl="conFgAcc1" presStyleIdx="0" presStyleCnt="4">
        <dgm:presLayoutVars>
          <dgm:bulletEnabled val="1"/>
        </dgm:presLayoutVars>
      </dgm:prSet>
      <dgm:spPr/>
    </dgm:pt>
    <dgm:pt modelId="{494DFFEE-D9E7-254C-9178-001E0F0A9470}" type="pres">
      <dgm:prSet presAssocID="{F0D79DC7-052B-4E44-AED8-F2E49D08B42C}" presName="spaceBetweenRectangles" presStyleCnt="0"/>
      <dgm:spPr/>
    </dgm:pt>
    <dgm:pt modelId="{9080CEF9-1AB1-2B40-8666-CD2B2CB4D098}" type="pres">
      <dgm:prSet presAssocID="{7C6C9D11-C385-4F51-9C2E-6F19BDFE5508}" presName="parentLin" presStyleCnt="0"/>
      <dgm:spPr/>
    </dgm:pt>
    <dgm:pt modelId="{30588201-7DB0-524A-97C7-F51970021CFB}" type="pres">
      <dgm:prSet presAssocID="{7C6C9D11-C385-4F51-9C2E-6F19BDFE5508}" presName="parentLeftMargin" presStyleLbl="node1" presStyleIdx="0" presStyleCnt="4"/>
      <dgm:spPr/>
    </dgm:pt>
    <dgm:pt modelId="{08F15081-CD2D-7C4A-9F4B-5F65C2302083}" type="pres">
      <dgm:prSet presAssocID="{7C6C9D11-C385-4F51-9C2E-6F19BDFE550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9CB2B8-578D-2D44-9E29-E81018FA3C4E}" type="pres">
      <dgm:prSet presAssocID="{7C6C9D11-C385-4F51-9C2E-6F19BDFE5508}" presName="negativeSpace" presStyleCnt="0"/>
      <dgm:spPr/>
    </dgm:pt>
    <dgm:pt modelId="{B97CEBF6-9636-404B-AC8D-C5664CE8C7B9}" type="pres">
      <dgm:prSet presAssocID="{7C6C9D11-C385-4F51-9C2E-6F19BDFE5508}" presName="childText" presStyleLbl="conFgAcc1" presStyleIdx="1" presStyleCnt="4">
        <dgm:presLayoutVars>
          <dgm:bulletEnabled val="1"/>
        </dgm:presLayoutVars>
      </dgm:prSet>
      <dgm:spPr/>
    </dgm:pt>
    <dgm:pt modelId="{F6DB401F-93E8-1048-A71A-8FED363D9ABB}" type="pres">
      <dgm:prSet presAssocID="{27F622E2-5FB7-4D0B-9459-DA61A97E436F}" presName="spaceBetweenRectangles" presStyleCnt="0"/>
      <dgm:spPr/>
    </dgm:pt>
    <dgm:pt modelId="{79C2BA06-57E9-4D40-B9CB-47253D70F340}" type="pres">
      <dgm:prSet presAssocID="{EC5FD208-4AED-48E2-ACD5-ED050FEE425E}" presName="parentLin" presStyleCnt="0"/>
      <dgm:spPr/>
    </dgm:pt>
    <dgm:pt modelId="{C0B9C1F4-F0D9-D644-B8EA-DE77045EA5EF}" type="pres">
      <dgm:prSet presAssocID="{EC5FD208-4AED-48E2-ACD5-ED050FEE425E}" presName="parentLeftMargin" presStyleLbl="node1" presStyleIdx="1" presStyleCnt="4"/>
      <dgm:spPr/>
    </dgm:pt>
    <dgm:pt modelId="{5FAF5D78-9B37-5A4C-A37C-81F002192C97}" type="pres">
      <dgm:prSet presAssocID="{EC5FD208-4AED-48E2-ACD5-ED050FEE42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8AF670-B80C-2547-87FA-C63F5195BB52}" type="pres">
      <dgm:prSet presAssocID="{EC5FD208-4AED-48E2-ACD5-ED050FEE425E}" presName="negativeSpace" presStyleCnt="0"/>
      <dgm:spPr/>
    </dgm:pt>
    <dgm:pt modelId="{274177A4-C064-0B42-BE95-95EFFA34C0A8}" type="pres">
      <dgm:prSet presAssocID="{EC5FD208-4AED-48E2-ACD5-ED050FEE425E}" presName="childText" presStyleLbl="conFgAcc1" presStyleIdx="2" presStyleCnt="4">
        <dgm:presLayoutVars>
          <dgm:bulletEnabled val="1"/>
        </dgm:presLayoutVars>
      </dgm:prSet>
      <dgm:spPr/>
    </dgm:pt>
    <dgm:pt modelId="{9D10BC7F-33D5-6643-87AF-74773D511B5F}" type="pres">
      <dgm:prSet presAssocID="{1026169E-C12C-4CEB-A797-AC9FC3510D5A}" presName="spaceBetweenRectangles" presStyleCnt="0"/>
      <dgm:spPr/>
    </dgm:pt>
    <dgm:pt modelId="{7EA2C888-15E9-354A-B5F8-E5C89F25499F}" type="pres">
      <dgm:prSet presAssocID="{0E40E00C-28A4-4D8D-A524-C2ADB81EE87E}" presName="parentLin" presStyleCnt="0"/>
      <dgm:spPr/>
    </dgm:pt>
    <dgm:pt modelId="{54DAF80A-3F56-4047-9D10-121669CD3CD0}" type="pres">
      <dgm:prSet presAssocID="{0E40E00C-28A4-4D8D-A524-C2ADB81EE87E}" presName="parentLeftMargin" presStyleLbl="node1" presStyleIdx="2" presStyleCnt="4"/>
      <dgm:spPr/>
    </dgm:pt>
    <dgm:pt modelId="{7E859A25-DD1C-2F43-92DF-D4B35407579E}" type="pres">
      <dgm:prSet presAssocID="{0E40E00C-28A4-4D8D-A524-C2ADB81EE87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081A882-4F08-DB45-A977-2222F2C3F839}" type="pres">
      <dgm:prSet presAssocID="{0E40E00C-28A4-4D8D-A524-C2ADB81EE87E}" presName="negativeSpace" presStyleCnt="0"/>
      <dgm:spPr/>
    </dgm:pt>
    <dgm:pt modelId="{05095FB4-68AA-AF40-A7DB-5CC6B843127A}" type="pres">
      <dgm:prSet presAssocID="{0E40E00C-28A4-4D8D-A524-C2ADB81EE87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0DE4115-799E-954A-BCB9-93122806DC56}" type="presOf" srcId="{0E40E00C-28A4-4D8D-A524-C2ADB81EE87E}" destId="{54DAF80A-3F56-4047-9D10-121669CD3CD0}" srcOrd="0" destOrd="0" presId="urn:microsoft.com/office/officeart/2005/8/layout/list1"/>
    <dgm:cxn modelId="{6415A817-262C-4322-B44D-532488BCC61D}" srcId="{C8F0E1CF-6A53-4538-B5C9-B14D8494AA19}" destId="{C8C713D1-E2EC-4F30-A4CC-0A059D7700A3}" srcOrd="0" destOrd="0" parTransId="{FFFAB6F0-8BA0-4500-8826-DD879B51399C}" sibTransId="{F0D79DC7-052B-4E44-AED8-F2E49D08B42C}"/>
    <dgm:cxn modelId="{C321F019-F670-41EA-9301-F5776142E168}" srcId="{C8F0E1CF-6A53-4538-B5C9-B14D8494AA19}" destId="{0E40E00C-28A4-4D8D-A524-C2ADB81EE87E}" srcOrd="3" destOrd="0" parTransId="{94914E48-9FB2-44F8-8419-9AFF417CDA68}" sibTransId="{B05C8A2F-E86F-49FA-A76E-48C0D42A0D4B}"/>
    <dgm:cxn modelId="{A9E07029-880D-EA4D-A6DC-6DDB0E2C3986}" type="presOf" srcId="{5F0EED9E-9DFC-4269-B0AC-BD4164E713C2}" destId="{05095FB4-68AA-AF40-A7DB-5CC6B843127A}" srcOrd="0" destOrd="0" presId="urn:microsoft.com/office/officeart/2005/8/layout/list1"/>
    <dgm:cxn modelId="{E3EDA14B-E634-5A49-94EB-D318C244EA8A}" type="presOf" srcId="{C8C713D1-E2EC-4F30-A4CC-0A059D7700A3}" destId="{81659580-1DA6-6948-8167-84311BCE3ACF}" srcOrd="1" destOrd="0" presId="urn:microsoft.com/office/officeart/2005/8/layout/list1"/>
    <dgm:cxn modelId="{B54E6E51-BE87-4E90-8AC9-AD51D40B17E5}" srcId="{0E40E00C-28A4-4D8D-A524-C2ADB81EE87E}" destId="{FF13356E-76D1-4BE3-BF36-B3AC5A95C0DD}" srcOrd="2" destOrd="0" parTransId="{61666647-4A7F-4FC0-87EB-847D2157C84E}" sibTransId="{01931176-4855-4B73-8DBF-B51A7F619D07}"/>
    <dgm:cxn modelId="{8E768160-35E8-DB49-826F-FE7F5CC68577}" type="presOf" srcId="{C8C713D1-E2EC-4F30-A4CC-0A059D7700A3}" destId="{36E6BE5C-4500-CC41-86A5-C7210619C73B}" srcOrd="0" destOrd="0" presId="urn:microsoft.com/office/officeart/2005/8/layout/list1"/>
    <dgm:cxn modelId="{D0A1E46F-3693-4470-B087-46325BC3EC37}" srcId="{C8F0E1CF-6A53-4538-B5C9-B14D8494AA19}" destId="{EC5FD208-4AED-48E2-ACD5-ED050FEE425E}" srcOrd="2" destOrd="0" parTransId="{901838A4-81C1-4E6B-AF7B-E392D85E97BB}" sibTransId="{1026169E-C12C-4CEB-A797-AC9FC3510D5A}"/>
    <dgm:cxn modelId="{5B7A0F72-1B5F-544F-8071-7A8AE7E1124B}" type="presOf" srcId="{58B46D32-83C4-4C04-AD9B-925E0565787E}" destId="{05095FB4-68AA-AF40-A7DB-5CC6B843127A}" srcOrd="0" destOrd="1" presId="urn:microsoft.com/office/officeart/2005/8/layout/list1"/>
    <dgm:cxn modelId="{2D141E87-72B5-2D48-B4D6-06575E50FB5B}" type="presOf" srcId="{7C6C9D11-C385-4F51-9C2E-6F19BDFE5508}" destId="{30588201-7DB0-524A-97C7-F51970021CFB}" srcOrd="0" destOrd="0" presId="urn:microsoft.com/office/officeart/2005/8/layout/list1"/>
    <dgm:cxn modelId="{2750598C-4687-4DB9-8979-5A4B66AB4DE9}" srcId="{0E40E00C-28A4-4D8D-A524-C2ADB81EE87E}" destId="{58B46D32-83C4-4C04-AD9B-925E0565787E}" srcOrd="1" destOrd="0" parTransId="{45CC6B10-4050-4397-BA18-B5329D3EBBA0}" sibTransId="{A56CE608-6DAA-45FE-8700-DBA99E61F725}"/>
    <dgm:cxn modelId="{C23892A8-379C-4136-8EB1-C1751D3416E7}" srcId="{C8F0E1CF-6A53-4538-B5C9-B14D8494AA19}" destId="{7C6C9D11-C385-4F51-9C2E-6F19BDFE5508}" srcOrd="1" destOrd="0" parTransId="{FAF27ECD-AC43-4C97-9E7E-B7CF17E453D6}" sibTransId="{27F622E2-5FB7-4D0B-9459-DA61A97E436F}"/>
    <dgm:cxn modelId="{F1E85DC6-9A18-7240-B747-2156B0C1AC9D}" type="presOf" srcId="{EC5FD208-4AED-48E2-ACD5-ED050FEE425E}" destId="{C0B9C1F4-F0D9-D644-B8EA-DE77045EA5EF}" srcOrd="0" destOrd="0" presId="urn:microsoft.com/office/officeart/2005/8/layout/list1"/>
    <dgm:cxn modelId="{108BF6C9-7980-614A-BDB1-795F68A15A2B}" type="presOf" srcId="{C8F0E1CF-6A53-4538-B5C9-B14D8494AA19}" destId="{853DEAF7-DE22-8F4E-BC7D-A7AE40A434A6}" srcOrd="0" destOrd="0" presId="urn:microsoft.com/office/officeart/2005/8/layout/list1"/>
    <dgm:cxn modelId="{99D406CC-7FB7-7848-A747-C7D1EDCD103B}" type="presOf" srcId="{EC5FD208-4AED-48E2-ACD5-ED050FEE425E}" destId="{5FAF5D78-9B37-5A4C-A37C-81F002192C97}" srcOrd="1" destOrd="0" presId="urn:microsoft.com/office/officeart/2005/8/layout/list1"/>
    <dgm:cxn modelId="{80A7D3DA-885E-4B95-9B37-D9DF6FE51061}" srcId="{0E40E00C-28A4-4D8D-A524-C2ADB81EE87E}" destId="{5F0EED9E-9DFC-4269-B0AC-BD4164E713C2}" srcOrd="0" destOrd="0" parTransId="{FBE745D9-1384-40A6-875C-3C864C2D884A}" sibTransId="{35FB6AEA-3258-4962-B594-DF074572AE8E}"/>
    <dgm:cxn modelId="{9FD353DE-0899-4B48-93A2-77410B1A4DEA}" type="presOf" srcId="{7C6C9D11-C385-4F51-9C2E-6F19BDFE5508}" destId="{08F15081-CD2D-7C4A-9F4B-5F65C2302083}" srcOrd="1" destOrd="0" presId="urn:microsoft.com/office/officeart/2005/8/layout/list1"/>
    <dgm:cxn modelId="{8FD7E8EC-F58F-5543-80CA-E765CD6E73D5}" type="presOf" srcId="{FF13356E-76D1-4BE3-BF36-B3AC5A95C0DD}" destId="{05095FB4-68AA-AF40-A7DB-5CC6B843127A}" srcOrd="0" destOrd="2" presId="urn:microsoft.com/office/officeart/2005/8/layout/list1"/>
    <dgm:cxn modelId="{6C5D4FEF-7EDF-C245-A77B-FFBB06918F0E}" type="presOf" srcId="{0E40E00C-28A4-4D8D-A524-C2ADB81EE87E}" destId="{7E859A25-DD1C-2F43-92DF-D4B35407579E}" srcOrd="1" destOrd="0" presId="urn:microsoft.com/office/officeart/2005/8/layout/list1"/>
    <dgm:cxn modelId="{C93F8E68-620D-BC4D-9D77-52BB312EBF0C}" type="presParOf" srcId="{853DEAF7-DE22-8F4E-BC7D-A7AE40A434A6}" destId="{A6725300-DD9D-D54F-AF82-242A82C2127C}" srcOrd="0" destOrd="0" presId="urn:microsoft.com/office/officeart/2005/8/layout/list1"/>
    <dgm:cxn modelId="{E1C8E920-D6DD-0144-98DB-66DAD7FBF77F}" type="presParOf" srcId="{A6725300-DD9D-D54F-AF82-242A82C2127C}" destId="{36E6BE5C-4500-CC41-86A5-C7210619C73B}" srcOrd="0" destOrd="0" presId="urn:microsoft.com/office/officeart/2005/8/layout/list1"/>
    <dgm:cxn modelId="{B427E3B6-7A6A-D74E-BCCA-DD416AE7F9E2}" type="presParOf" srcId="{A6725300-DD9D-D54F-AF82-242A82C2127C}" destId="{81659580-1DA6-6948-8167-84311BCE3ACF}" srcOrd="1" destOrd="0" presId="urn:microsoft.com/office/officeart/2005/8/layout/list1"/>
    <dgm:cxn modelId="{FF72EF44-74AC-6D45-BACF-4EF2F2C633DA}" type="presParOf" srcId="{853DEAF7-DE22-8F4E-BC7D-A7AE40A434A6}" destId="{2571FC20-3EAB-5F41-81D2-5437CD10594A}" srcOrd="1" destOrd="0" presId="urn:microsoft.com/office/officeart/2005/8/layout/list1"/>
    <dgm:cxn modelId="{76BBE628-95B9-3E43-BDF4-BC43617ECCE7}" type="presParOf" srcId="{853DEAF7-DE22-8F4E-BC7D-A7AE40A434A6}" destId="{40105DD4-6069-1442-B7C2-8137BB26825D}" srcOrd="2" destOrd="0" presId="urn:microsoft.com/office/officeart/2005/8/layout/list1"/>
    <dgm:cxn modelId="{A4869534-5DA9-8044-AAFE-1A0542B746DB}" type="presParOf" srcId="{853DEAF7-DE22-8F4E-BC7D-A7AE40A434A6}" destId="{494DFFEE-D9E7-254C-9178-001E0F0A9470}" srcOrd="3" destOrd="0" presId="urn:microsoft.com/office/officeart/2005/8/layout/list1"/>
    <dgm:cxn modelId="{5620C382-7EB6-3644-AB0D-85142ACD1FB5}" type="presParOf" srcId="{853DEAF7-DE22-8F4E-BC7D-A7AE40A434A6}" destId="{9080CEF9-1AB1-2B40-8666-CD2B2CB4D098}" srcOrd="4" destOrd="0" presId="urn:microsoft.com/office/officeart/2005/8/layout/list1"/>
    <dgm:cxn modelId="{3E6965C4-E9F8-2D44-9118-5493CD966D00}" type="presParOf" srcId="{9080CEF9-1AB1-2B40-8666-CD2B2CB4D098}" destId="{30588201-7DB0-524A-97C7-F51970021CFB}" srcOrd="0" destOrd="0" presId="urn:microsoft.com/office/officeart/2005/8/layout/list1"/>
    <dgm:cxn modelId="{669AB8D5-97C7-2D48-A352-9303E0B279E6}" type="presParOf" srcId="{9080CEF9-1AB1-2B40-8666-CD2B2CB4D098}" destId="{08F15081-CD2D-7C4A-9F4B-5F65C2302083}" srcOrd="1" destOrd="0" presId="urn:microsoft.com/office/officeart/2005/8/layout/list1"/>
    <dgm:cxn modelId="{B45DDFC1-C7CD-0C4D-80D2-8AF05AE4D4E1}" type="presParOf" srcId="{853DEAF7-DE22-8F4E-BC7D-A7AE40A434A6}" destId="{859CB2B8-578D-2D44-9E29-E81018FA3C4E}" srcOrd="5" destOrd="0" presId="urn:microsoft.com/office/officeart/2005/8/layout/list1"/>
    <dgm:cxn modelId="{53B453F4-76E0-3A40-A6C2-387BAFBC438F}" type="presParOf" srcId="{853DEAF7-DE22-8F4E-BC7D-A7AE40A434A6}" destId="{B97CEBF6-9636-404B-AC8D-C5664CE8C7B9}" srcOrd="6" destOrd="0" presId="urn:microsoft.com/office/officeart/2005/8/layout/list1"/>
    <dgm:cxn modelId="{AC06C323-E33E-4948-B504-F3A1C8A3EFB8}" type="presParOf" srcId="{853DEAF7-DE22-8F4E-BC7D-A7AE40A434A6}" destId="{F6DB401F-93E8-1048-A71A-8FED363D9ABB}" srcOrd="7" destOrd="0" presId="urn:microsoft.com/office/officeart/2005/8/layout/list1"/>
    <dgm:cxn modelId="{10E44821-3A15-3C40-B62E-84D6B43CEE86}" type="presParOf" srcId="{853DEAF7-DE22-8F4E-BC7D-A7AE40A434A6}" destId="{79C2BA06-57E9-4D40-B9CB-47253D70F340}" srcOrd="8" destOrd="0" presId="urn:microsoft.com/office/officeart/2005/8/layout/list1"/>
    <dgm:cxn modelId="{C1076B9F-80F4-714F-8E26-D184DF5F6F05}" type="presParOf" srcId="{79C2BA06-57E9-4D40-B9CB-47253D70F340}" destId="{C0B9C1F4-F0D9-D644-B8EA-DE77045EA5EF}" srcOrd="0" destOrd="0" presId="urn:microsoft.com/office/officeart/2005/8/layout/list1"/>
    <dgm:cxn modelId="{5C4A0B9A-0CA8-9D44-991D-681050C24F60}" type="presParOf" srcId="{79C2BA06-57E9-4D40-B9CB-47253D70F340}" destId="{5FAF5D78-9B37-5A4C-A37C-81F002192C97}" srcOrd="1" destOrd="0" presId="urn:microsoft.com/office/officeart/2005/8/layout/list1"/>
    <dgm:cxn modelId="{0B5B39C0-B1DE-7547-865A-AEA1E0535837}" type="presParOf" srcId="{853DEAF7-DE22-8F4E-BC7D-A7AE40A434A6}" destId="{F78AF670-B80C-2547-87FA-C63F5195BB52}" srcOrd="9" destOrd="0" presId="urn:microsoft.com/office/officeart/2005/8/layout/list1"/>
    <dgm:cxn modelId="{C9E3B223-E3FC-C74A-A6BA-3072725BDBB6}" type="presParOf" srcId="{853DEAF7-DE22-8F4E-BC7D-A7AE40A434A6}" destId="{274177A4-C064-0B42-BE95-95EFFA34C0A8}" srcOrd="10" destOrd="0" presId="urn:microsoft.com/office/officeart/2005/8/layout/list1"/>
    <dgm:cxn modelId="{58A5E14E-98DE-5347-BDA6-9F58411AB6AF}" type="presParOf" srcId="{853DEAF7-DE22-8F4E-BC7D-A7AE40A434A6}" destId="{9D10BC7F-33D5-6643-87AF-74773D511B5F}" srcOrd="11" destOrd="0" presId="urn:microsoft.com/office/officeart/2005/8/layout/list1"/>
    <dgm:cxn modelId="{6EF7108A-5367-DD49-A984-DF4121E5AB7F}" type="presParOf" srcId="{853DEAF7-DE22-8F4E-BC7D-A7AE40A434A6}" destId="{7EA2C888-15E9-354A-B5F8-E5C89F25499F}" srcOrd="12" destOrd="0" presId="urn:microsoft.com/office/officeart/2005/8/layout/list1"/>
    <dgm:cxn modelId="{CA0B7E6F-0D99-3A40-8F3C-80BF21EEB8CE}" type="presParOf" srcId="{7EA2C888-15E9-354A-B5F8-E5C89F25499F}" destId="{54DAF80A-3F56-4047-9D10-121669CD3CD0}" srcOrd="0" destOrd="0" presId="urn:microsoft.com/office/officeart/2005/8/layout/list1"/>
    <dgm:cxn modelId="{DB194636-0D47-F148-902D-CBE9B84BB2FC}" type="presParOf" srcId="{7EA2C888-15E9-354A-B5F8-E5C89F25499F}" destId="{7E859A25-DD1C-2F43-92DF-D4B35407579E}" srcOrd="1" destOrd="0" presId="urn:microsoft.com/office/officeart/2005/8/layout/list1"/>
    <dgm:cxn modelId="{800A74FD-F5C9-9041-9914-897CC85B9473}" type="presParOf" srcId="{853DEAF7-DE22-8F4E-BC7D-A7AE40A434A6}" destId="{3081A882-4F08-DB45-A977-2222F2C3F839}" srcOrd="13" destOrd="0" presId="urn:microsoft.com/office/officeart/2005/8/layout/list1"/>
    <dgm:cxn modelId="{DF969AFE-C961-A84E-85B3-C4004F7C157C}" type="presParOf" srcId="{853DEAF7-DE22-8F4E-BC7D-A7AE40A434A6}" destId="{05095FB4-68AA-AF40-A7DB-5CC6B843127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05DD4-6069-1442-B7C2-8137BB26825D}">
      <dsp:nvSpPr>
        <dsp:cNvPr id="0" name=""/>
        <dsp:cNvSpPr/>
      </dsp:nvSpPr>
      <dsp:spPr>
        <a:xfrm>
          <a:off x="0" y="286105"/>
          <a:ext cx="6838327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59580-1DA6-6948-8167-84311BCE3ACF}">
      <dsp:nvSpPr>
        <dsp:cNvPr id="0" name=""/>
        <dsp:cNvSpPr/>
      </dsp:nvSpPr>
      <dsp:spPr>
        <a:xfrm>
          <a:off x="341916" y="5665"/>
          <a:ext cx="4786828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31" tIns="0" rIns="18093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Mi familia</a:t>
          </a:r>
          <a:endParaRPr lang="en-US" sz="1900" kern="1200"/>
        </a:p>
      </dsp:txBody>
      <dsp:txXfrm>
        <a:off x="369296" y="33045"/>
        <a:ext cx="4732068" cy="506119"/>
      </dsp:txXfrm>
    </dsp:sp>
    <dsp:sp modelId="{B97CEBF6-9636-404B-AC8D-C5664CE8C7B9}">
      <dsp:nvSpPr>
        <dsp:cNvPr id="0" name=""/>
        <dsp:cNvSpPr/>
      </dsp:nvSpPr>
      <dsp:spPr>
        <a:xfrm>
          <a:off x="0" y="1147945"/>
          <a:ext cx="6838327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15081-CD2D-7C4A-9F4B-5F65C2302083}">
      <dsp:nvSpPr>
        <dsp:cNvPr id="0" name=""/>
        <dsp:cNvSpPr/>
      </dsp:nvSpPr>
      <dsp:spPr>
        <a:xfrm>
          <a:off x="341916" y="867505"/>
          <a:ext cx="4786828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31" tIns="0" rIns="18093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Casa en la ciudad y parcella</a:t>
          </a:r>
          <a:endParaRPr lang="en-US" sz="1900" kern="1200"/>
        </a:p>
      </dsp:txBody>
      <dsp:txXfrm>
        <a:off x="369296" y="894885"/>
        <a:ext cx="4732068" cy="506119"/>
      </dsp:txXfrm>
    </dsp:sp>
    <dsp:sp modelId="{274177A4-C064-0B42-BE95-95EFFA34C0A8}">
      <dsp:nvSpPr>
        <dsp:cNvPr id="0" name=""/>
        <dsp:cNvSpPr/>
      </dsp:nvSpPr>
      <dsp:spPr>
        <a:xfrm>
          <a:off x="0" y="2009785"/>
          <a:ext cx="6838327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F5D78-9B37-5A4C-A37C-81F002192C97}">
      <dsp:nvSpPr>
        <dsp:cNvPr id="0" name=""/>
        <dsp:cNvSpPr/>
      </dsp:nvSpPr>
      <dsp:spPr>
        <a:xfrm>
          <a:off x="341916" y="1729345"/>
          <a:ext cx="4786828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31" tIns="0" rIns="18093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Carrete: amigos</a:t>
          </a:r>
          <a:endParaRPr lang="en-US" sz="1900" kern="1200"/>
        </a:p>
      </dsp:txBody>
      <dsp:txXfrm>
        <a:off x="369296" y="1756725"/>
        <a:ext cx="4732068" cy="506119"/>
      </dsp:txXfrm>
    </dsp:sp>
    <dsp:sp modelId="{05095FB4-68AA-AF40-A7DB-5CC6B843127A}">
      <dsp:nvSpPr>
        <dsp:cNvPr id="0" name=""/>
        <dsp:cNvSpPr/>
      </dsp:nvSpPr>
      <dsp:spPr>
        <a:xfrm>
          <a:off x="0" y="2871625"/>
          <a:ext cx="6838327" cy="1406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0730" tIns="395732" rIns="53073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Valle Elqui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Vacuña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900" kern="1200"/>
            <a:t>Coquimbo</a:t>
          </a:r>
          <a:endParaRPr lang="en-US" sz="1900" kern="1200"/>
        </a:p>
      </dsp:txBody>
      <dsp:txXfrm>
        <a:off x="0" y="2871625"/>
        <a:ext cx="6838327" cy="1406475"/>
      </dsp:txXfrm>
    </dsp:sp>
    <dsp:sp modelId="{7E859A25-DD1C-2F43-92DF-D4B35407579E}">
      <dsp:nvSpPr>
        <dsp:cNvPr id="0" name=""/>
        <dsp:cNvSpPr/>
      </dsp:nvSpPr>
      <dsp:spPr>
        <a:xfrm>
          <a:off x="341916" y="2591185"/>
          <a:ext cx="4786828" cy="560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931" tIns="0" rIns="180931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/>
            <a:t>Visitabámos muchas lugares:</a:t>
          </a:r>
          <a:endParaRPr lang="en-US" sz="1900" kern="1200"/>
        </a:p>
      </dsp:txBody>
      <dsp:txXfrm>
        <a:off x="369296" y="2618565"/>
        <a:ext cx="4732068" cy="506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849DD-79BF-64B6-AF82-F6F708E3CB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u="sng" dirty="0"/>
              <a:t>Chile-</a:t>
            </a:r>
            <a:r>
              <a:rPr lang="de-DE" b="1" u="sng" dirty="0" err="1"/>
              <a:t>una</a:t>
            </a:r>
            <a:r>
              <a:rPr lang="de-DE" b="1" u="sng" dirty="0"/>
              <a:t> </a:t>
            </a:r>
            <a:r>
              <a:rPr lang="de-DE" b="1" u="sng" dirty="0" err="1"/>
              <a:t>experiencia</a:t>
            </a:r>
            <a:r>
              <a:rPr lang="de-DE" b="1" u="sng" dirty="0"/>
              <a:t> </a:t>
            </a:r>
            <a:r>
              <a:rPr lang="de-DE" b="1" u="sng" dirty="0" err="1"/>
              <a:t>única</a:t>
            </a:r>
            <a:endParaRPr lang="de-DE" b="1" u="sng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1203F3-8579-0701-2858-624B838F8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939" y="4363277"/>
            <a:ext cx="2912165" cy="417445"/>
          </a:xfrm>
        </p:spPr>
        <p:txBody>
          <a:bodyPr/>
          <a:lstStyle/>
          <a:p>
            <a:r>
              <a:rPr lang="de-DE" i="1" dirty="0"/>
              <a:t>De Finn Borrmann</a:t>
            </a:r>
          </a:p>
        </p:txBody>
      </p:sp>
    </p:spTree>
    <p:extLst>
      <p:ext uri="{BB962C8B-B14F-4D97-AF65-F5344CB8AC3E}">
        <p14:creationId xmlns:p14="http://schemas.microsoft.com/office/powerpoint/2010/main" val="382168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56BE4-23A8-CB90-FC5C-1AC21E22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¡Muchas </a:t>
            </a:r>
            <a:r>
              <a:rPr lang="de-DE" b="1" u="sng" dirty="0" err="1"/>
              <a:t>gracías</a:t>
            </a:r>
            <a:r>
              <a:rPr lang="de-DE" b="1" u="sng" dirty="0"/>
              <a:t> </a:t>
            </a:r>
            <a:r>
              <a:rPr lang="de-DE" b="1" u="sng" dirty="0" err="1"/>
              <a:t>por</a:t>
            </a:r>
            <a:r>
              <a:rPr lang="de-DE" b="1" u="sng" dirty="0"/>
              <a:t> </a:t>
            </a:r>
            <a:r>
              <a:rPr lang="de-DE" b="1" u="sng" dirty="0" err="1"/>
              <a:t>su</a:t>
            </a:r>
            <a:r>
              <a:rPr lang="de-DE" b="1" u="sng" dirty="0"/>
              <a:t> </a:t>
            </a:r>
            <a:r>
              <a:rPr lang="de-DE" b="1" u="sng" dirty="0" err="1"/>
              <a:t>atencíon</a:t>
            </a:r>
            <a:r>
              <a:rPr lang="de-DE" b="1" u="sng" dirty="0"/>
              <a:t>!</a:t>
            </a:r>
          </a:p>
        </p:txBody>
      </p:sp>
      <p:pic>
        <p:nvPicPr>
          <p:cNvPr id="5" name="Inhaltsplatzhalter 4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E6BA5BF9-A4EA-00ED-EAAA-DE3012BC9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5118100" y="1071761"/>
            <a:ext cx="6281738" cy="4711303"/>
          </a:xfrm>
        </p:spPr>
      </p:pic>
    </p:spTree>
    <p:extLst>
      <p:ext uri="{BB962C8B-B14F-4D97-AF65-F5344CB8AC3E}">
        <p14:creationId xmlns:p14="http://schemas.microsoft.com/office/powerpoint/2010/main" val="338910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46AA7B9-DC10-4668-3BE1-3A2D0E8C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795527"/>
            <a:ext cx="10488547" cy="1190912"/>
          </a:xfrm>
        </p:spPr>
        <p:txBody>
          <a:bodyPr>
            <a:normAutofit/>
          </a:bodyPr>
          <a:lstStyle/>
          <a:p>
            <a:r>
              <a:rPr lang="de-DE" b="1" u="sng">
                <a:solidFill>
                  <a:schemeClr val="tx2"/>
                </a:solidFill>
              </a:rPr>
              <a:t>Structura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F71D1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5EC890-AAC4-51F9-AFA2-4A737197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57" y="2569382"/>
            <a:ext cx="4626864" cy="3040033"/>
          </a:xfrm>
          <a:prstGeom prst="rect">
            <a:avLst/>
          </a:prstGeom>
          <a:ln w="12700"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1636ED-03AA-EB04-07A7-C282B8E62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>
            <a:normAutofit/>
          </a:bodyPr>
          <a:lstStyle/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Informaciones generales</a:t>
            </a:r>
          </a:p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Viaje a Chile</a:t>
            </a:r>
          </a:p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Mis primeros días</a:t>
            </a:r>
          </a:p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Vuelta a colegio</a:t>
            </a:r>
          </a:p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La gente</a:t>
            </a:r>
          </a:p>
          <a:p>
            <a:pPr>
              <a:buClr>
                <a:srgbClr val="F71D1A"/>
              </a:buClr>
              <a:buFont typeface="Wingdings" pitchFamily="2" charset="2"/>
              <a:buChar char="Ø"/>
            </a:pPr>
            <a:r>
              <a:rPr lang="de-DE"/>
              <a:t>Palabras finales</a:t>
            </a:r>
          </a:p>
          <a:p>
            <a:pPr marL="0" indent="0">
              <a:buClr>
                <a:srgbClr val="F71D1A"/>
              </a:buClr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36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163">
            <a:extLst>
              <a:ext uri="{FF2B5EF4-FFF2-40B4-BE49-F238E27FC236}">
                <a16:creationId xmlns:a16="http://schemas.microsoft.com/office/drawing/2014/main" id="{D87D00F6-8FA2-4655-898A-AA2C69A61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65">
            <a:extLst>
              <a:ext uri="{FF2B5EF4-FFF2-40B4-BE49-F238E27FC236}">
                <a16:creationId xmlns:a16="http://schemas.microsoft.com/office/drawing/2014/main" id="{A0837BA3-077A-4D4D-BBB1-9D65E59F2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9F3B8588-0ECC-49B0-BB2C-3AAF5EE29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F3DEE8F9-05B0-472F-8B38-218C77702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7">
              <a:extLst>
                <a:ext uri="{FF2B5EF4-FFF2-40B4-BE49-F238E27FC236}">
                  <a16:creationId xmlns:a16="http://schemas.microsoft.com/office/drawing/2014/main" id="{CABD2133-EF40-40CB-8ECD-B2406E9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8">
              <a:extLst>
                <a:ext uri="{FF2B5EF4-FFF2-40B4-BE49-F238E27FC236}">
                  <a16:creationId xmlns:a16="http://schemas.microsoft.com/office/drawing/2014/main" id="{77AE3141-6AD6-4EE4-AE43-F4E3F1DDE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9">
              <a:extLst>
                <a:ext uri="{FF2B5EF4-FFF2-40B4-BE49-F238E27FC236}">
                  <a16:creationId xmlns:a16="http://schemas.microsoft.com/office/drawing/2014/main" id="{531F61BD-45F8-48EA-B184-4C37D118B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0">
              <a:extLst>
                <a:ext uri="{FF2B5EF4-FFF2-40B4-BE49-F238E27FC236}">
                  <a16:creationId xmlns:a16="http://schemas.microsoft.com/office/drawing/2014/main" id="{AF4FC40B-42C7-4EE5-A31F-0AC1372AC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1">
              <a:extLst>
                <a:ext uri="{FF2B5EF4-FFF2-40B4-BE49-F238E27FC236}">
                  <a16:creationId xmlns:a16="http://schemas.microsoft.com/office/drawing/2014/main" id="{45D29947-C6D4-47EE-A97F-71DBAC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A3FA5C82-8311-4555-99CD-0D52F71B4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EFD845BA-7D86-454F-8791-429A4E11B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4">
              <a:extLst>
                <a:ext uri="{FF2B5EF4-FFF2-40B4-BE49-F238E27FC236}">
                  <a16:creationId xmlns:a16="http://schemas.microsoft.com/office/drawing/2014/main" id="{8B81A66F-6FC1-46F0-B5F0-55C6D06B2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3C93E367-31E0-43D8-9477-89FDDB6D9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BE3CAC3B-C218-4489-8054-A584D3011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666FA6C9-4340-4313-854D-1124D6707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707BD303-A256-4544-B5B6-E80F8BDF8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A89E5B5D-8F26-475E-BE73-5401CE580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B39D582F-CE23-4108-A7CF-A8D8E060D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21">
              <a:extLst>
                <a:ext uri="{FF2B5EF4-FFF2-40B4-BE49-F238E27FC236}">
                  <a16:creationId xmlns:a16="http://schemas.microsoft.com/office/drawing/2014/main" id="{B7130184-B4B2-4D73-905C-3A8E073D3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9EEEC778-E70A-4223-870E-3948A6CC0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3">
              <a:extLst>
                <a:ext uri="{FF2B5EF4-FFF2-40B4-BE49-F238E27FC236}">
                  <a16:creationId xmlns:a16="http://schemas.microsoft.com/office/drawing/2014/main" id="{47D240FF-C2B6-4D69-9CED-BAD37C241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4">
              <a:extLst>
                <a:ext uri="{FF2B5EF4-FFF2-40B4-BE49-F238E27FC236}">
                  <a16:creationId xmlns:a16="http://schemas.microsoft.com/office/drawing/2014/main" id="{F59205AF-C2A1-4424-91B3-AD335A9BD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5">
              <a:extLst>
                <a:ext uri="{FF2B5EF4-FFF2-40B4-BE49-F238E27FC236}">
                  <a16:creationId xmlns:a16="http://schemas.microsoft.com/office/drawing/2014/main" id="{17BE47FE-6947-48BB-B61E-2373173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Grafik 8" descr="Ein Bild, das Text, Karte, Atlas, Screenshot enthält.&#10;&#10;Automatisch generierte Beschreibung">
            <a:extLst>
              <a:ext uri="{FF2B5EF4-FFF2-40B4-BE49-F238E27FC236}">
                <a16:creationId xmlns:a16="http://schemas.microsoft.com/office/drawing/2014/main" id="{FB90E4CD-DF1A-D6EE-AA38-A9F9DBF32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8" r="2176"/>
          <a:stretch/>
        </p:blipFill>
        <p:spPr>
          <a:xfrm>
            <a:off x="20" y="-1"/>
            <a:ext cx="3045635" cy="6858000"/>
          </a:xfrm>
          <a:prstGeom prst="rect">
            <a:avLst/>
          </a:prstGeom>
          <a:ln w="9525">
            <a:noFill/>
          </a:ln>
        </p:spPr>
      </p:pic>
      <p:pic>
        <p:nvPicPr>
          <p:cNvPr id="34" name="Grafik 33" descr="Ein Bild, das Text, Menschliches Gesicht, Geldschein, Person enthält.&#10;&#10;Automatisch generierte Beschreibung">
            <a:extLst>
              <a:ext uri="{FF2B5EF4-FFF2-40B4-BE49-F238E27FC236}">
                <a16:creationId xmlns:a16="http://schemas.microsoft.com/office/drawing/2014/main" id="{24784B83-B030-571F-02C0-85D7D96D7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0" r="32094" b="1"/>
          <a:stretch/>
        </p:blipFill>
        <p:spPr>
          <a:xfrm>
            <a:off x="3038475" y="-1"/>
            <a:ext cx="3060267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218" name="Group 188">
            <a:extLst>
              <a:ext uri="{FF2B5EF4-FFF2-40B4-BE49-F238E27FC236}">
                <a16:creationId xmlns:a16="http://schemas.microsoft.com/office/drawing/2014/main" id="{F65C1AC9-D849-426B-88BB-B2F702236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A1277FC-C01D-45E7-9F74-2F742A09C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Isosceles Triangle 22">
              <a:extLst>
                <a:ext uri="{FF2B5EF4-FFF2-40B4-BE49-F238E27FC236}">
                  <a16:creationId xmlns:a16="http://schemas.microsoft.com/office/drawing/2014/main" id="{D8D7B3F6-A5B7-4548-954E-BD81CC665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191">
              <a:extLst>
                <a:ext uri="{FF2B5EF4-FFF2-40B4-BE49-F238E27FC236}">
                  <a16:creationId xmlns:a16="http://schemas.microsoft.com/office/drawing/2014/main" id="{58E1476C-2BE3-479E-ADBC-8FB15C2E3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64FC1E4-0A7A-EBD6-23AA-BCFF6C97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>
            <a:normAutofit/>
          </a:bodyPr>
          <a:lstStyle/>
          <a:p>
            <a:r>
              <a:rPr lang="de-DE" b="1" u="sng"/>
              <a:t>Informaciones generales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7EB9D1-2537-D4FF-1DF8-A0B96968C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61" y="1341783"/>
            <a:ext cx="4768801" cy="4710025"/>
          </a:xfrm>
        </p:spPr>
        <p:txBody>
          <a:bodyPr numCol="2"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de-DE" sz="2600" dirty="0"/>
              <a:t>Parte de </a:t>
            </a:r>
            <a:r>
              <a:rPr lang="de-DE" sz="2600" dirty="0" err="1"/>
              <a:t>Latinoámerica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De </a:t>
            </a:r>
            <a:r>
              <a:rPr lang="de-DE" sz="2600" dirty="0" err="1"/>
              <a:t>norte</a:t>
            </a:r>
            <a:r>
              <a:rPr lang="de-DE" sz="2600" dirty="0"/>
              <a:t> a </a:t>
            </a:r>
            <a:r>
              <a:rPr lang="de-DE" sz="2600" dirty="0" err="1"/>
              <a:t>sur</a:t>
            </a:r>
            <a:r>
              <a:rPr lang="de-DE" sz="2600" dirty="0"/>
              <a:t> entre los Andes </a:t>
            </a:r>
            <a:r>
              <a:rPr lang="de-DE" sz="2600" dirty="0" err="1"/>
              <a:t>y</a:t>
            </a:r>
            <a:r>
              <a:rPr lang="de-DE" sz="2600" dirty="0"/>
              <a:t> </a:t>
            </a:r>
            <a:r>
              <a:rPr lang="de-DE" sz="2600" dirty="0" err="1"/>
              <a:t>el</a:t>
            </a:r>
            <a:r>
              <a:rPr lang="de-DE" sz="2600" dirty="0"/>
              <a:t> </a:t>
            </a:r>
            <a:r>
              <a:rPr lang="de-DE" sz="2600" dirty="0" err="1"/>
              <a:t>Oceano</a:t>
            </a:r>
            <a:r>
              <a:rPr lang="de-DE" sz="2600" dirty="0"/>
              <a:t> </a:t>
            </a:r>
            <a:r>
              <a:rPr lang="de-DE" sz="2600" dirty="0" err="1"/>
              <a:t>Pacifíco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 err="1"/>
              <a:t>Más</a:t>
            </a:r>
            <a:r>
              <a:rPr lang="de-DE" sz="2600" dirty="0"/>
              <a:t> largo </a:t>
            </a:r>
            <a:r>
              <a:rPr lang="de-DE" sz="2600" dirty="0" err="1"/>
              <a:t>y</a:t>
            </a:r>
            <a:r>
              <a:rPr lang="de-DE" sz="2600" dirty="0"/>
              <a:t> </a:t>
            </a:r>
            <a:r>
              <a:rPr lang="de-DE" sz="2600" dirty="0" err="1"/>
              <a:t>estrecho</a:t>
            </a:r>
            <a:r>
              <a:rPr lang="de-DE" sz="2600" dirty="0"/>
              <a:t> </a:t>
            </a:r>
            <a:r>
              <a:rPr lang="de-DE" sz="2600" dirty="0" err="1"/>
              <a:t>país</a:t>
            </a:r>
            <a:r>
              <a:rPr lang="de-DE" sz="2600" dirty="0"/>
              <a:t> del </a:t>
            </a:r>
            <a:r>
              <a:rPr lang="de-DE" sz="2600" dirty="0" err="1"/>
              <a:t>mundo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 err="1"/>
              <a:t>Famoso</a:t>
            </a:r>
            <a:r>
              <a:rPr lang="de-DE" sz="2600" dirty="0"/>
              <a:t> </a:t>
            </a:r>
            <a:r>
              <a:rPr lang="de-DE" sz="2600" dirty="0" err="1"/>
              <a:t>por</a:t>
            </a:r>
            <a:r>
              <a:rPr lang="de-DE" sz="2600" dirty="0"/>
              <a:t> </a:t>
            </a:r>
            <a:r>
              <a:rPr lang="de-DE" sz="2600" dirty="0" err="1"/>
              <a:t>su</a:t>
            </a:r>
            <a:r>
              <a:rPr lang="de-DE" sz="2600" dirty="0"/>
              <a:t> </a:t>
            </a:r>
            <a:r>
              <a:rPr lang="de-DE" sz="2600" dirty="0" err="1"/>
              <a:t>variedad</a:t>
            </a:r>
            <a:r>
              <a:rPr lang="de-DE" sz="26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600" dirty="0" err="1"/>
              <a:t>Tiempos</a:t>
            </a:r>
            <a:r>
              <a:rPr lang="de-DE" sz="2600" dirty="0"/>
              <a:t>/ </a:t>
            </a:r>
            <a:r>
              <a:rPr lang="de-DE" sz="2600" dirty="0" err="1"/>
              <a:t>ecosistemas</a:t>
            </a:r>
            <a:endParaRPr lang="de-DE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600" dirty="0"/>
              <a:t>„ País de los </a:t>
            </a:r>
            <a:r>
              <a:rPr lang="de-DE" sz="2600" dirty="0" err="1"/>
              <a:t>opuestos</a:t>
            </a:r>
            <a:r>
              <a:rPr lang="de-DE" sz="2600" dirty="0"/>
              <a:t>“</a:t>
            </a:r>
          </a:p>
          <a:p>
            <a:pPr>
              <a:buFont typeface="Wingdings" pitchFamily="2" charset="2"/>
              <a:buChar char="Ø"/>
            </a:pPr>
            <a:r>
              <a:rPr lang="de-DE" sz="2600" dirty="0" err="1"/>
              <a:t>Altura</a:t>
            </a:r>
            <a:r>
              <a:rPr lang="de-DE" sz="2600" dirty="0"/>
              <a:t> </a:t>
            </a:r>
            <a:r>
              <a:rPr lang="de-DE" sz="2600" dirty="0" err="1"/>
              <a:t>doble</a:t>
            </a:r>
            <a:r>
              <a:rPr lang="de-DE" sz="2600" dirty="0"/>
              <a:t> </a:t>
            </a:r>
            <a:r>
              <a:rPr lang="de-DE" sz="2600" dirty="0" err="1"/>
              <a:t>como</a:t>
            </a:r>
            <a:r>
              <a:rPr lang="de-DE" sz="2600" dirty="0"/>
              <a:t> </a:t>
            </a:r>
            <a:r>
              <a:rPr lang="de-DE" sz="2600" dirty="0" err="1"/>
              <a:t>alemaña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 err="1"/>
              <a:t>Poblacíon</a:t>
            </a:r>
            <a:r>
              <a:rPr lang="de-DE" sz="2600" dirty="0"/>
              <a:t>: 19,5 mio. personas</a:t>
            </a:r>
          </a:p>
          <a:p>
            <a:pPr>
              <a:buFont typeface="Wingdings" pitchFamily="2" charset="2"/>
              <a:buChar char="Ø"/>
            </a:pPr>
            <a:r>
              <a:rPr lang="de-DE" sz="2600" dirty="0" err="1"/>
              <a:t>Divisa</a:t>
            </a:r>
            <a:r>
              <a:rPr lang="de-DE" sz="2600" dirty="0"/>
              <a:t> </a:t>
            </a:r>
            <a:r>
              <a:rPr lang="de-DE" sz="2600" dirty="0" err="1"/>
              <a:t>distinta</a:t>
            </a:r>
            <a:endParaRPr lang="de-DE" sz="2600" dirty="0"/>
          </a:p>
          <a:p>
            <a:pPr>
              <a:buFont typeface="Wingdings" pitchFamily="2" charset="2"/>
              <a:buChar char="Ø"/>
            </a:pPr>
            <a:r>
              <a:rPr lang="de-DE" sz="2600" dirty="0"/>
              <a:t>País </a:t>
            </a:r>
            <a:r>
              <a:rPr lang="de-DE" sz="2600" dirty="0" err="1"/>
              <a:t>con</a:t>
            </a:r>
            <a:r>
              <a:rPr lang="de-DE" sz="2600" dirty="0"/>
              <a:t> </a:t>
            </a:r>
            <a:r>
              <a:rPr lang="de-DE" sz="2600" dirty="0" err="1"/>
              <a:t>grandé</a:t>
            </a:r>
            <a:r>
              <a:rPr lang="de-DE" sz="2600" dirty="0"/>
              <a:t> </a:t>
            </a:r>
            <a:r>
              <a:rPr lang="de-DE" sz="2600" dirty="0" err="1"/>
              <a:t>seguridad</a:t>
            </a:r>
            <a:endParaRPr lang="de-DE" sz="2600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pitchFamily="2" charset="2"/>
              <a:buChar char="Ø"/>
            </a:pPr>
            <a:endParaRPr lang="de-DE" dirty="0"/>
          </a:p>
          <a:p>
            <a:pPr>
              <a:buFont typeface="Wingdings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748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500B2-434D-A3AF-E64F-E33F3B96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de-DE" sz="3600" b="1" u="sng"/>
              <a:t>Viaje a Chile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5A661E-9F94-0830-55EE-96A2CB4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2789239"/>
            <a:ext cx="5768442" cy="26836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3.7.2023 Bremen: con tren (4 horas)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Frankfurt: avíon (12 horas)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São Paulo: avíon (4 horas)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Santiago de Chile: avíon (1 hora)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La Serena: destino!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Personas alemanes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de-DE" sz="1500">
                <a:solidFill>
                  <a:srgbClr val="FFFFFE"/>
                </a:solidFill>
              </a:rPr>
              <a:t>Sentimientos: nostalgía y emocíon</a:t>
            </a:r>
          </a:p>
        </p:txBody>
      </p:sp>
      <p:pic>
        <p:nvPicPr>
          <p:cNvPr id="5" name="Grafik 4" descr="Ein Bild, das Wasser, Natur, Berg, draußen enthält.&#10;&#10;Automatisch generierte Beschreibung">
            <a:extLst>
              <a:ext uri="{FF2B5EF4-FFF2-40B4-BE49-F238E27FC236}">
                <a16:creationId xmlns:a16="http://schemas.microsoft.com/office/drawing/2014/main" id="{8EB21972-A200-3D71-ACB1-1026B653F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3"/>
          <a:stretch/>
        </p:blipFill>
        <p:spPr>
          <a:xfrm rot="5400000">
            <a:off x="6441778" y="1108310"/>
            <a:ext cx="6858000" cy="464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6B7B6-882E-6FC5-6C62-7B88A452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 err="1"/>
              <a:t>Mis</a:t>
            </a:r>
            <a:r>
              <a:rPr lang="de-DE" b="1" u="sng" dirty="0"/>
              <a:t> </a:t>
            </a:r>
            <a:r>
              <a:rPr lang="de-DE" b="1" u="sng" dirty="0" err="1"/>
              <a:t>primeros</a:t>
            </a:r>
            <a:r>
              <a:rPr lang="de-DE" b="1" u="sng" dirty="0"/>
              <a:t> </a:t>
            </a:r>
            <a:r>
              <a:rPr lang="de-DE" b="1" u="sng" dirty="0" err="1"/>
              <a:t>días</a:t>
            </a:r>
            <a:endParaRPr lang="de-DE" b="1" u="sng" dirty="0"/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23275082-4E99-070C-1F8F-78792EF49B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56692" y="1688416"/>
          <a:ext cx="6838327" cy="428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92286D3C-A8D7-0B66-C730-F3439DDF6591}"/>
              </a:ext>
            </a:extLst>
          </p:cNvPr>
          <p:cNvCxnSpPr/>
          <p:nvPr/>
        </p:nvCxnSpPr>
        <p:spPr>
          <a:xfrm>
            <a:off x="7392144" y="1984065"/>
            <a:ext cx="72904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190B908-EAB5-33B0-2561-2B348349B369}"/>
              </a:ext>
            </a:extLst>
          </p:cNvPr>
          <p:cNvSpPr txBox="1"/>
          <p:nvPr/>
        </p:nvSpPr>
        <p:spPr>
          <a:xfrm>
            <a:off x="8207691" y="1744827"/>
            <a:ext cx="427382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buena</a:t>
            </a:r>
            <a:r>
              <a:rPr lang="de-DE" dirty="0"/>
              <a:t> </a:t>
            </a:r>
            <a:r>
              <a:rPr lang="de-DE" dirty="0" err="1"/>
              <a:t>relación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367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9F01D83-DC93-4E19-8F46-9820BC78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9387082-38CA-46AF-9E94-CF4E67F58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C120BCD-9093-46FC-A940-FEA33C16E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04E1F9E-4A99-48C7-9A2F-080BB7C72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98F1D15-AE7B-494B-9AB3-3467A0DAC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6F2DA1C-FCA5-446F-BC70-43955845A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70FB57F-BDAD-4EF1-9777-00F90881B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4A292FA2-4651-4742-9D73-ADD5C81B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12D065-A509-4F0B-99D2-DBFEB5EF8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136055A-8F51-43FD-B213-2E4A09D0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7EB554B-EF16-49CB-A245-0B49558F3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C097E8A-B004-4C05-9F94-2F4A566BA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8A0125A6-F1C5-4114-94A4-B56A19273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B3B8E0A-C481-4F19-80A6-67CD5CB2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247AA13-BAC0-4870-8CB0-958FA79B1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06D3F1BF-77F6-4F3F-8C97-43F4E7549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201200E-0D0D-42FB-9383-51E1849E6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6A2B73C-6EC1-45AF-BDC5-6D7553E4D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23855480-75F4-482A-87DF-3FB3D69FA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F36D4F6-1DD2-430D-9BCE-8666445D6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A867BC-1161-4357-859B-D0B8B102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2AC2589-C430-44F7-9C09-A5458AED6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C9D1B83-AB24-4DF4-9656-C5F4B3F78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63233B-C636-4027-B5E4-D0145D706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B06F838-3F95-474A-BAA2-03AF062DE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4360EC-B9C3-4A19-96B7-6411AD9B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F51CBC2A-3742-4B90-866B-7BF07E097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1249FD92-DC57-4764-9091-084FCD097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0C6FEF58-3367-449B-AD7C-67CAD926B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076BA53A-D7E3-49E4-BB5C-762CCC36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4DD1B7A-C483-48F4-9553-E8756FCFD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F4F1245-5561-4B18-BBE6-C211900AD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2295E5C9-662C-42E7-BFBE-D7F9A071C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46668EF2-EC2B-41C0-AD3D-31AB16516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F73EEDC-77A0-494B-908A-0A3504A3C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7EF513C2-59C6-4618-BB15-16E40A2E3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AE47E3E-FA21-4550-ADE0-E8C34BBF6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56F114F7-C2D3-4585-A037-43976D385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626AD4B1-2011-422A-A11C-086058365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35F1F44B-05C9-4A7A-B976-F00F52B78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D5C2BBD9-C1FF-4229-984D-3C2EE2B89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BCE55465-A04C-4E2A-84E0-FF65829BC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9BD71CF9-C15F-46CB-BD4D-8E020FFA6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57F5C614-63E0-48E6-AC78-9C45F0000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DEB7622A-B279-4FAB-853E-0F02D3F55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Grafik 8" descr="Ein Bild, das draußen, Himmel, Gebäude, Baum enthält.&#10;&#10;Automatisch generierte Beschreibung">
            <a:extLst>
              <a:ext uri="{FF2B5EF4-FFF2-40B4-BE49-F238E27FC236}">
                <a16:creationId xmlns:a16="http://schemas.microsoft.com/office/drawing/2014/main" id="{46F3B916-5AA7-C5AF-5841-6350158C4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97" b="-3"/>
          <a:stretch/>
        </p:blipFill>
        <p:spPr>
          <a:xfrm rot="5400000">
            <a:off x="-56137" y="56138"/>
            <a:ext cx="4121005" cy="4008729"/>
          </a:xfrm>
          <a:prstGeom prst="rect">
            <a:avLst/>
          </a:prstGeom>
          <a:ln w="12700">
            <a:noFill/>
          </a:ln>
        </p:spPr>
      </p:pic>
      <p:pic>
        <p:nvPicPr>
          <p:cNvPr id="5" name="Inhaltsplatzhalter 4" descr="Ein Bild, das draußen, Himmel, Natur, Berg enthält.&#10;&#10;Automatisch generierte Beschreibung">
            <a:extLst>
              <a:ext uri="{FF2B5EF4-FFF2-40B4-BE49-F238E27FC236}">
                <a16:creationId xmlns:a16="http://schemas.microsoft.com/office/drawing/2014/main" id="{C19AC9EF-3CA4-67AD-B12F-2DFFAF7A7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993" r="2" b="7183"/>
          <a:stretch/>
        </p:blipFill>
        <p:spPr>
          <a:xfrm>
            <a:off x="4097485" y="-8438"/>
            <a:ext cx="4008729" cy="4121005"/>
          </a:xfrm>
          <a:prstGeom prst="rect">
            <a:avLst/>
          </a:prstGeom>
          <a:ln w="12700">
            <a:noFill/>
          </a:ln>
        </p:spPr>
      </p:pic>
      <p:pic>
        <p:nvPicPr>
          <p:cNvPr id="7" name="Grafik 6" descr="Ein Bild, das draußen, Himmel, Horizont, Wasser enthält.&#10;&#10;Automatisch generierte Beschreibung">
            <a:extLst>
              <a:ext uri="{FF2B5EF4-FFF2-40B4-BE49-F238E27FC236}">
                <a16:creationId xmlns:a16="http://schemas.microsoft.com/office/drawing/2014/main" id="{763B5AC9-57F8-6634-4438-95ED6818E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01" r="2" b="16175"/>
          <a:stretch/>
        </p:blipFill>
        <p:spPr>
          <a:xfrm>
            <a:off x="8188423" y="9195"/>
            <a:ext cx="4008729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AA7CC7D-EBD5-4F89-8396-99EE466C8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4" name="Isosceles Triangle 39">
              <a:extLst>
                <a:ext uri="{FF2B5EF4-FFF2-40B4-BE49-F238E27FC236}">
                  <a16:creationId xmlns:a16="http://schemas.microsoft.com/office/drawing/2014/main" id="{151FEF76-41FE-460C-8B80-B40C929F1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35555B-1C81-4562-9F58-F225BC4CB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4F58E055-20E5-5E15-508E-9EFDF5A59478}"/>
              </a:ext>
            </a:extLst>
          </p:cNvPr>
          <p:cNvSpPr txBox="1"/>
          <p:nvPr/>
        </p:nvSpPr>
        <p:spPr>
          <a:xfrm>
            <a:off x="177533" y="4171943"/>
            <a:ext cx="413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2400" dirty="0">
                <a:solidFill>
                  <a:schemeClr val="bg1"/>
                </a:solidFill>
              </a:rPr>
              <a:t>Casa de la </a:t>
            </a:r>
            <a:r>
              <a:rPr lang="de-DE" sz="2400" dirty="0" err="1">
                <a:solidFill>
                  <a:schemeClr val="bg1"/>
                </a:solidFill>
              </a:rPr>
              <a:t>ciudad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D6E2600-3AAE-3277-F855-014B1F99914E}"/>
              </a:ext>
            </a:extLst>
          </p:cNvPr>
          <p:cNvSpPr txBox="1"/>
          <p:nvPr/>
        </p:nvSpPr>
        <p:spPr>
          <a:xfrm>
            <a:off x="4866062" y="4181348"/>
            <a:ext cx="37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2400" dirty="0" err="1">
                <a:solidFill>
                  <a:schemeClr val="bg1"/>
                </a:solidFill>
              </a:rPr>
              <a:t>Coquimbo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987BB9A-F19B-35A5-7EC4-734E791315B9}"/>
              </a:ext>
            </a:extLst>
          </p:cNvPr>
          <p:cNvSpPr txBox="1"/>
          <p:nvPr/>
        </p:nvSpPr>
        <p:spPr>
          <a:xfrm>
            <a:off x="8809132" y="4253153"/>
            <a:ext cx="2753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2000" dirty="0">
                <a:solidFill>
                  <a:schemeClr val="bg1"/>
                </a:solidFill>
              </a:rPr>
              <a:t>La Serena- la </a:t>
            </a:r>
            <a:r>
              <a:rPr lang="de-DE" sz="2000" dirty="0" err="1">
                <a:solidFill>
                  <a:schemeClr val="bg1"/>
                </a:solidFill>
              </a:rPr>
              <a:t>playa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47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5" name="Rectangle 70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DF76C-DF3B-70BD-D28E-2777CE59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136822"/>
            <a:ext cx="5767566" cy="1654291"/>
          </a:xfrm>
        </p:spPr>
        <p:txBody>
          <a:bodyPr anchor="ctr">
            <a:normAutofit/>
          </a:bodyPr>
          <a:lstStyle/>
          <a:p>
            <a:r>
              <a:rPr lang="de-DE" sz="3600" b="1" u="sng" dirty="0"/>
              <a:t>Vuelta al </a:t>
            </a:r>
            <a:r>
              <a:rPr lang="de-DE" sz="3600" b="1" u="sng" dirty="0" err="1"/>
              <a:t>colegio</a:t>
            </a:r>
            <a:endParaRPr lang="de-DE" sz="3600" b="1" u="sng" dirty="0"/>
          </a:p>
        </p:txBody>
      </p:sp>
      <p:sp>
        <p:nvSpPr>
          <p:cNvPr id="157" name="Content Placeholder 8">
            <a:extLst>
              <a:ext uri="{FF2B5EF4-FFF2-40B4-BE49-F238E27FC236}">
                <a16:creationId xmlns:a16="http://schemas.microsoft.com/office/drawing/2014/main" id="{D5CF99E8-927C-4A6A-FB25-10527E8C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10" y="2238375"/>
            <a:ext cx="5767566" cy="327977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Nerviosismo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FFFFFE"/>
                </a:solidFill>
              </a:rPr>
              <a:t>Pero: Buena </a:t>
            </a:r>
            <a:r>
              <a:rPr lang="en-US" sz="1600" dirty="0" err="1">
                <a:solidFill>
                  <a:srgbClr val="FFFFFE"/>
                </a:solidFill>
              </a:rPr>
              <a:t>atmósfera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Otro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sistema</a:t>
            </a:r>
            <a:r>
              <a:rPr lang="en-US" sz="1600" dirty="0">
                <a:solidFill>
                  <a:srgbClr val="FFFFFE"/>
                </a:solidFill>
              </a:rPr>
              <a:t> escolar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Preuniversitario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Profes</a:t>
            </a:r>
            <a:r>
              <a:rPr lang="en-US" sz="1600" dirty="0">
                <a:solidFill>
                  <a:srgbClr val="FFFFFE"/>
                </a:solidFill>
              </a:rPr>
              <a:t>/</a:t>
            </a:r>
            <a:r>
              <a:rPr lang="en-US" sz="1600" dirty="0" err="1">
                <a:solidFill>
                  <a:srgbClr val="FFFFFE"/>
                </a:solidFill>
              </a:rPr>
              <a:t>estudiantes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muy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abierto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Muy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distinto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endParaRPr lang="en-US" sz="1600" dirty="0">
              <a:solidFill>
                <a:srgbClr val="FFFFFE"/>
              </a:solidFill>
            </a:endParaRPr>
          </a:p>
        </p:txBody>
      </p:sp>
      <p:pic>
        <p:nvPicPr>
          <p:cNvPr id="5" name="Inhaltsplatzhalter 4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2528451B-2D2F-44F4-EE65-D6DA70C0B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5" r="-2" b="-2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A5FC2A61-4447-35BC-4BC4-C2AACE21BE99}"/>
              </a:ext>
            </a:extLst>
          </p:cNvPr>
          <p:cNvCxnSpPr/>
          <p:nvPr/>
        </p:nvCxnSpPr>
        <p:spPr>
          <a:xfrm>
            <a:off x="2874929" y="3699130"/>
            <a:ext cx="7255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2C6CEFC2-FB1E-8AF6-5AA5-42ACBCCFACEC}"/>
              </a:ext>
            </a:extLst>
          </p:cNvPr>
          <p:cNvSpPr txBox="1"/>
          <p:nvPr/>
        </p:nvSpPr>
        <p:spPr>
          <a:xfrm>
            <a:off x="3942989" y="350893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Universidad</a:t>
            </a:r>
          </a:p>
        </p:txBody>
      </p:sp>
    </p:spTree>
    <p:extLst>
      <p:ext uri="{BB962C8B-B14F-4D97-AF65-F5344CB8AC3E}">
        <p14:creationId xmlns:p14="http://schemas.microsoft.com/office/powerpoint/2010/main" val="282912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205B310-74AF-40F6-B090-BF58CCDE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EA7B76-7928-444A-8083-8218182EF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98BBEFC-77A1-4ADB-97DD-4DE1677C9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8B01967-C362-43C6-ABAA-9E346EBF5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56315AB-23B7-42CF-B5BA-220DA37D5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C8BF70CF-1818-45B9-A69D-3BFB91205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DA329A7-3E52-4260-99D6-78330486A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CC46899E-70DF-4B7B-B8F2-3E05ACA0C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B13DCCA-79A8-4084-8C42-18B693675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A2B9AF6-AE95-48DF-B28B-C34071622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04C0E6CE-9DC3-41A9-8C8F-69DC55737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00DE5827-9E3D-4E70-B28C-DB4702A7B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460CAB6A-9C34-47EE-9BEE-58B2C383B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774754-B866-447B-ACD5-CCE75FD55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238E12A5-238E-4AB4-9193-D92B5B34F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6F72A819-30D0-4E8B-BE49-19989EECB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7C378013-9788-4D12-9F8C-71A8E40EB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A286D4C-7EFE-4526-8272-017C7F0C1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EA66AFD6-7597-4EA6-B8A2-69E1351E6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F0C1C9AF-BA3F-4F98-BEE3-146012BF8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3AB7D74B-F9BC-4554-B6B5-89A520209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5856F07C-6607-4EC4-93BF-6B02544FF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7EE273A-D853-4B87-9438-F40B88E73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DE17E88-CA1E-4EFB-A752-7D186AA1E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Gras, Gruppe, Person, Himmel enthält.&#10;&#10;Automatisch generierte Beschreibung">
            <a:extLst>
              <a:ext uri="{FF2B5EF4-FFF2-40B4-BE49-F238E27FC236}">
                <a16:creationId xmlns:a16="http://schemas.microsoft.com/office/drawing/2014/main" id="{70717100-341C-F1A6-E1C6-FC3A89CF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35" r="-2" b="29509"/>
          <a:stretch/>
        </p:blipFill>
        <p:spPr>
          <a:xfrm>
            <a:off x="7550167" y="10"/>
            <a:ext cx="4641833" cy="3429217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22">
            <a:extLst>
              <a:ext uri="{FF2B5EF4-FFF2-40B4-BE49-F238E27FC236}">
                <a16:creationId xmlns:a16="http://schemas.microsoft.com/office/drawing/2014/main" id="{3B2CC556-D27E-44A0-926F-7C7F9F44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905A4D-F570-4B4A-9BC9-BB11F7A5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3EBFED-C3E6-094E-5DF3-96F11BEB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17187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de-DE" sz="3600" b="1" u="sng" dirty="0"/>
              <a:t>La </a:t>
            </a:r>
            <a:r>
              <a:rPr lang="de-DE" sz="3600" b="1" u="sng" dirty="0" err="1"/>
              <a:t>gente</a:t>
            </a:r>
            <a:endParaRPr lang="de-DE" sz="3600" b="1" u="sng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A815D7-DEB9-0EA0-3F2B-61802A78C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2789239"/>
            <a:ext cx="5768442" cy="2683606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Muy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extrovertido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FFFFFE"/>
                </a:solidFill>
              </a:rPr>
              <a:t>Familia me </a:t>
            </a:r>
            <a:r>
              <a:rPr lang="en-US" sz="1600" dirty="0" err="1">
                <a:solidFill>
                  <a:srgbClr val="FFFFFE"/>
                </a:solidFill>
              </a:rPr>
              <a:t>trataron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cariñoso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Fácil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encontrar</a:t>
            </a:r>
            <a:r>
              <a:rPr lang="en-US" sz="1600" dirty="0">
                <a:solidFill>
                  <a:srgbClr val="FFFFFE"/>
                </a:solidFill>
              </a:rPr>
              <a:t> amigos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Encontré</a:t>
            </a:r>
            <a:r>
              <a:rPr lang="en-US" sz="1600" dirty="0">
                <a:solidFill>
                  <a:srgbClr val="FFFFFE"/>
                </a:solidFill>
              </a:rPr>
              <a:t> amigos para la </a:t>
            </a:r>
            <a:r>
              <a:rPr lang="en-US" sz="1600" dirty="0" err="1">
                <a:solidFill>
                  <a:srgbClr val="FFFFFE"/>
                </a:solidFill>
              </a:rPr>
              <a:t>vida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Difruté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el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tiempo</a:t>
            </a:r>
            <a:endParaRPr lang="en-US" sz="1600" dirty="0">
              <a:solidFill>
                <a:srgbClr val="FFFFFE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600" dirty="0" err="1">
                <a:solidFill>
                  <a:srgbClr val="FFFFFE"/>
                </a:solidFill>
              </a:rPr>
              <a:t>Quiero</a:t>
            </a:r>
            <a:r>
              <a:rPr lang="en-US" sz="1600" dirty="0">
                <a:solidFill>
                  <a:srgbClr val="FFFFFE"/>
                </a:solidFill>
              </a:rPr>
              <a:t> </a:t>
            </a:r>
            <a:r>
              <a:rPr lang="en-US" sz="1600" dirty="0" err="1">
                <a:solidFill>
                  <a:srgbClr val="FFFFFE"/>
                </a:solidFill>
              </a:rPr>
              <a:t>volver</a:t>
            </a:r>
            <a:endParaRPr lang="en-US" sz="1600" dirty="0">
              <a:solidFill>
                <a:srgbClr val="FFFFFE"/>
              </a:solidFill>
            </a:endParaRPr>
          </a:p>
        </p:txBody>
      </p:sp>
      <p:pic>
        <p:nvPicPr>
          <p:cNvPr id="5" name="Inhaltsplatzhalter 4" descr="Ein Bild, das Menschliches Gesicht, Kleidung, Person, Decke enthält.&#10;&#10;Automatisch generierte Beschreibung">
            <a:extLst>
              <a:ext uri="{FF2B5EF4-FFF2-40B4-BE49-F238E27FC236}">
                <a16:creationId xmlns:a16="http://schemas.microsoft.com/office/drawing/2014/main" id="{D4B50079-4086-E2F0-B0C6-A95E0B14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40" r="-2" b="1567"/>
          <a:stretch/>
        </p:blipFill>
        <p:spPr>
          <a:xfrm>
            <a:off x="7549862" y="3428999"/>
            <a:ext cx="4641833" cy="3429227"/>
          </a:xfrm>
          <a:prstGeom prst="rect">
            <a:avLst/>
          </a:prstGeom>
          <a:ln>
            <a:noFill/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E5FA921-ECEE-AA4E-C650-37F9AF87C6E5}"/>
              </a:ext>
            </a:extLst>
          </p:cNvPr>
          <p:cNvCxnSpPr/>
          <p:nvPr/>
        </p:nvCxnSpPr>
        <p:spPr>
          <a:xfrm>
            <a:off x="3429980" y="3958095"/>
            <a:ext cx="7784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2A1FEC2-9BA6-8BEB-1128-385059937079}"/>
              </a:ext>
            </a:extLst>
          </p:cNvPr>
          <p:cNvSpPr txBox="1"/>
          <p:nvPr/>
        </p:nvSpPr>
        <p:spPr>
          <a:xfrm>
            <a:off x="4346715" y="3761710"/>
            <a:ext cx="213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Fútbol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Carretes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8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70A98CA-71CF-41CD-937B-85079588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326EE7-A508-4EF7-AFBF-63D7A596E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E5D2B1BD-1F12-4523-A9CC-D3186D542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741741D2-ED67-4813-83F3-5EB418BB6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FF2A87CA-AEEF-44CB-AE35-AA98FE9B4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651423C2-A694-4809-8972-E7C432E6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B49B31D5-A22A-4C8A-8516-3DEEFAF46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177DF76B-4383-4F06-8125-43E9162D2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1F488673-3613-4D34-BF97-A4B6ADA63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26877494-71D4-4879-8E63-55A8239A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8DC06A40-DE2B-41AF-A528-2E900DD56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768B663C-FBC1-4556-9328-EAF4995DC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2BD7EBB2-5F33-4651-9A8D-22BB0EFE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515B1D80-2CCA-480A-9E73-5AE4D385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FDBE8DEF-819D-4AA7-8815-52EB22ACF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AE90681D-42FE-4C0F-80CA-EA05785E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FA86AD07-319B-411F-AC45-AA52F8D3C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C859D20C-F34C-48EB-BE36-9CEE77C2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E65C4ECC-A417-4C0C-B0DA-45536454B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CC6F4AC2-FAA9-45AD-A4BC-8237BCE7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4A9DE6F0-4620-4084-B281-FE044DB2C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57FEE73E-FB69-4E9E-BF08-78CA18862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Schrift, Logo, Text, Symbol enthält.&#10;&#10;Automatisch generierte Beschreibung">
            <a:extLst>
              <a:ext uri="{FF2B5EF4-FFF2-40B4-BE49-F238E27FC236}">
                <a16:creationId xmlns:a16="http://schemas.microsoft.com/office/drawing/2014/main" id="{C4326CEA-41FC-E44E-087F-4401F5518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0" y="488041"/>
            <a:ext cx="5973588" cy="3225737"/>
          </a:xfrm>
          <a:prstGeom prst="rect">
            <a:avLst/>
          </a:prstGeom>
          <a:ln w="12700">
            <a:noFill/>
          </a:ln>
        </p:spPr>
      </p:pic>
      <p:pic>
        <p:nvPicPr>
          <p:cNvPr id="7" name="Grafik 6" descr="Ein Bild, das Logo, Clipart, Grafiken, Grafikdesign enthält.&#10;&#10;Automatisch generierte Beschreibung">
            <a:extLst>
              <a:ext uri="{FF2B5EF4-FFF2-40B4-BE49-F238E27FC236}">
                <a16:creationId xmlns:a16="http://schemas.microsoft.com/office/drawing/2014/main" id="{FC401F46-1A0E-4AA7-755B-9F244AE4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285" y="80815"/>
            <a:ext cx="4040190" cy="4040190"/>
          </a:xfrm>
          <a:prstGeom prst="rect">
            <a:avLst/>
          </a:prstGeom>
          <a:ln w="12700">
            <a:noFill/>
          </a:ln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9D45FA45-1472-4C71-BA56-6BFB628AD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92" name="Isosceles Triangle 39">
              <a:extLst>
                <a:ext uri="{FF2B5EF4-FFF2-40B4-BE49-F238E27FC236}">
                  <a16:creationId xmlns:a16="http://schemas.microsoft.com/office/drawing/2014/main" id="{72B03240-6F06-45A1-9634-C4D45839D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3366D9C-D995-48FE-B2BD-ECE2EE2A4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47F6447-B047-8B72-7AF3-FD277FB1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700" u="sng"/>
              <a:t>Palabras finales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77467D6-5CF7-CFC9-75AA-5D6874E8F6F7}"/>
              </a:ext>
            </a:extLst>
          </p:cNvPr>
          <p:cNvSpPr txBox="1"/>
          <p:nvPr/>
        </p:nvSpPr>
        <p:spPr>
          <a:xfrm>
            <a:off x="470427" y="5747166"/>
            <a:ext cx="234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/>
              <a:t>Experiencia</a:t>
            </a:r>
            <a:r>
              <a:rPr lang="de-DE" dirty="0"/>
              <a:t> </a:t>
            </a:r>
            <a:r>
              <a:rPr lang="de-DE" dirty="0" err="1"/>
              <a:t>única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C896F8F-F45B-9287-750F-1AECBF419B12}"/>
              </a:ext>
            </a:extLst>
          </p:cNvPr>
          <p:cNvSpPr txBox="1"/>
          <p:nvPr/>
        </p:nvSpPr>
        <p:spPr>
          <a:xfrm>
            <a:off x="3299254" y="5733902"/>
            <a:ext cx="1866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/>
              <a:t>Desarollo</a:t>
            </a:r>
            <a:r>
              <a:rPr lang="de-DE" dirty="0"/>
              <a:t> personal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B28615C-0BBB-1840-AB12-A08C56A7A9BA}"/>
              </a:ext>
            </a:extLst>
          </p:cNvPr>
          <p:cNvSpPr txBox="1"/>
          <p:nvPr/>
        </p:nvSpPr>
        <p:spPr>
          <a:xfrm>
            <a:off x="7082665" y="5730754"/>
            <a:ext cx="219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/>
              <a:t>Recomendación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0C9FFD2-EFDB-DFA2-E149-96125063B701}"/>
              </a:ext>
            </a:extLst>
          </p:cNvPr>
          <p:cNvSpPr txBox="1"/>
          <p:nvPr/>
        </p:nvSpPr>
        <p:spPr>
          <a:xfrm>
            <a:off x="10093710" y="5758778"/>
            <a:ext cx="176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 err="1"/>
              <a:t>Preguntas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36336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0</TotalTime>
  <Words>215</Words>
  <Application>Microsoft Office PowerPoint</Application>
  <PresentationFormat>Breitbild</PresentationFormat>
  <Paragraphs>65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Atlas</vt:lpstr>
      <vt:lpstr>Chile-una experiencia única</vt:lpstr>
      <vt:lpstr>Structura</vt:lpstr>
      <vt:lpstr>Informaciones generales</vt:lpstr>
      <vt:lpstr>Viaje a Chile</vt:lpstr>
      <vt:lpstr>Mis primeros días</vt:lpstr>
      <vt:lpstr>PowerPoint-Präsentation</vt:lpstr>
      <vt:lpstr>Vuelta al colegio</vt:lpstr>
      <vt:lpstr>La gente</vt:lpstr>
      <vt:lpstr>Palabras finales</vt:lpstr>
      <vt:lpstr>¡Muchas gracías por su atencíon!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Chile-una experiencia única</dc:title>
  <dc:creator>Borrmann, Sonja</dc:creator>
  <cp:lastModifiedBy>Annika Veit</cp:lastModifiedBy>
  <cp:revision>3</cp:revision>
  <dcterms:created xsi:type="dcterms:W3CDTF">2023-08-26T10:35:13Z</dcterms:created>
  <dcterms:modified xsi:type="dcterms:W3CDTF">2024-06-04T06:49:16Z</dcterms:modified>
</cp:coreProperties>
</file>